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en-US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Click icon to add picture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2EBEC0F8-BD5F-4B78-8F8F-C072DD869783}" type="datetimeFigureOut">
              <a:rPr lang="en-US" smtClean="0"/>
              <a:pPr/>
              <a:t>4/4/2011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219E8DC-DFAC-4AC3-AD2A-C6AB60A6E49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Mathew Lucas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28600"/>
            <a:ext cx="8534400" cy="1219200"/>
          </a:xfrm>
        </p:spPr>
        <p:txBody>
          <a:bodyPr>
            <a:noAutofit/>
          </a:bodyPr>
          <a:lstStyle/>
          <a:p>
            <a:r>
              <a:rPr lang="en-US" sz="4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Positive and Negative Characteristics of Gifted Children</a:t>
            </a:r>
            <a:endParaRPr lang="en-US" sz="44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Positive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14 Characteristics</a:t>
            </a: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Is a leader in several kinds of activities. Is often asked ideas and suggestions.  Is looked to by others when something must be decided.</a:t>
            </a:r>
          </a:p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Negative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5 Characteristics</a:t>
            </a:r>
          </a:p>
          <a:p>
            <a:pPr lvl="2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be easily or too deeply upset by perceived “failure”.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Gold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305800" cy="6019800"/>
          </a:xfrm>
        </p:spPr>
        <p:txBody>
          <a:bodyPr>
            <a:norm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My primary color-14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planner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Reliable organizer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Conventional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Pillar of strength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respect for authority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Strong sense of right and wrong</a:t>
            </a:r>
          </a:p>
          <a:p>
            <a:pPr lvl="2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Excel at things that require organization, dependability, management, and detail.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Need to be useful to belong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Sensible, stable backbone of any group</a:t>
            </a:r>
          </a:p>
          <a:p>
            <a:pPr lvl="3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Work comes before play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Green-10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Blue-7</a:t>
            </a:r>
          </a:p>
          <a:p>
            <a:pPr lvl="1"/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Orange-5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800" dirty="0" smtClean="0">
                <a:latin typeface="Times New Roman" pitchFamily="18" charset="0"/>
                <a:cs typeface="Times New Roman" pitchFamily="18" charset="0"/>
              </a:rPr>
              <a:t>Learning Type</a:t>
            </a:r>
            <a:endParaRPr lang="en-US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Visual-6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Auditory-5</a:t>
            </a:r>
          </a:p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Kinesthetic &amp; Tactile-5</a:t>
            </a:r>
          </a:p>
          <a:p>
            <a:pPr lvl="1"/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I can learn in a variety of ways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5400" dirty="0" smtClean="0">
                <a:latin typeface="Times New Roman" pitchFamily="18" charset="0"/>
                <a:cs typeface="Times New Roman" pitchFamily="18" charset="0"/>
              </a:rPr>
              <a:t>Multiple Intelligence</a:t>
            </a:r>
            <a:endParaRPr lang="en-US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Greatest to least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Logical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Interpersonal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Linguistic, Intrapersonal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Naturalistic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Kinesthetic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Visual/Spatial</a:t>
            </a:r>
          </a:p>
          <a:p>
            <a:pPr lvl="1"/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Musical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sz="7200" dirty="0" smtClean="0">
                <a:latin typeface="Times New Roman" pitchFamily="18" charset="0"/>
                <a:cs typeface="Times New Roman" pitchFamily="18" charset="0"/>
              </a:rPr>
              <a:t>Motto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1143000" y="1676400"/>
            <a:ext cx="6629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I not only use all the brains that I have, but all that I can borrow.</a:t>
            </a:r>
            <a:endParaRPr lang="en-US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Woodrow Wilson (1856 - 1924)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pex">
  <a:themeElements>
    <a:clrScheme name="Apex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Apex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Apex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38</TotalTime>
  <Words>165</Words>
  <Application>Microsoft Office PowerPoint</Application>
  <PresentationFormat>On-screen Show (4:3)</PresentationFormat>
  <Paragraphs>40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Apex</vt:lpstr>
      <vt:lpstr>Mathew Lucas</vt:lpstr>
      <vt:lpstr>Positive and Negative Characteristics of Gifted Children</vt:lpstr>
      <vt:lpstr>Gold</vt:lpstr>
      <vt:lpstr>Learning Type</vt:lpstr>
      <vt:lpstr>Multiple Intelligence</vt:lpstr>
      <vt:lpstr>Motto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lucmat14</dc:creator>
  <cp:lastModifiedBy>lucmat14</cp:lastModifiedBy>
  <cp:revision>5</cp:revision>
  <dcterms:created xsi:type="dcterms:W3CDTF">2011-03-28T16:06:31Z</dcterms:created>
  <dcterms:modified xsi:type="dcterms:W3CDTF">2011-04-04T15:52:06Z</dcterms:modified>
</cp:coreProperties>
</file>